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4" r:id="rId13"/>
    <p:sldId id="265" r:id="rId14"/>
    <p:sldId id="272" r:id="rId15"/>
    <p:sldId id="273" r:id="rId16"/>
    <p:sldId id="274" r:id="rId17"/>
    <p:sldId id="270" r:id="rId18"/>
    <p:sldId id="269" r:id="rId19"/>
    <p:sldId id="271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73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3D86A1-47B1-46BB-8B87-6F0CE62D5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59CA7C-B741-4706-AA92-54BA6EA8C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1411C-2DAD-47A3-99FC-818EF95C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DB3A78-68C9-4C45-A232-D282CA583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4994E-8DD6-4E9C-9444-4705AE28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362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4D207-925A-4EC0-8D96-974C47BC2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AF3A0A-D86A-4689-B5D1-71B53BFEE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78FD52-0D2A-44D9-A525-0B9DC05FD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F1ED11-E6D2-41FA-A4C1-9D9E7F417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DECBA0-F5FC-4FB4-AF03-A1BAB2F53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72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241401-22E3-4156-8C6A-0B5969A1B7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A9DA83-EBE9-468B-B926-49EE28104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5612E-9859-47C3-B1CD-99EBD47B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F6ED21-190D-4A7B-AD9F-65B717E67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9FCD3C-8BEB-4B21-B2CF-FDE9CC1F8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750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B03954-E94A-4FC2-A3F6-872E6C90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9B66DB-A444-4DFB-B49B-E92DC0433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7769A0-9C49-485A-862C-31DC97DE7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A104BE-7BC6-487F-AA57-FE230BEC3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77A501-C0D8-4C59-A6EC-DFA2E950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153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2581C-4C73-4582-8303-5EC5AD8A6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78F9DB-3102-4605-BE69-C6E28C661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B250E5-1DA2-4F09-9938-3DA2229E9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AB2C6-F1A9-4A88-82F8-BC48B9DF5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9A140D-54AF-4486-8F1C-48EE1FA2B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02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0B9AF8-645D-4A95-A41C-20B8F5D3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95603-4AE1-4C15-AA2C-8481CEC901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4D22FA-401A-4426-A6E0-D37B0A717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AE1F40-E931-44F4-B486-982553845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87D37D-8163-4607-AFF8-275AD3A00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C082E2-759E-41AC-A761-F8220846C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43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282185-A84E-430E-91AF-0922BBEEE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0F4F92-B813-44B0-BD8C-1C64305A0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4C3C0-28A5-4B1D-8C70-ECE18BDF4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76EF5F-8E56-4437-A691-770EDC58CE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FBE4EB-EC79-4F2F-BB92-9459F7566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A4FB025-F9BE-44ED-9BEB-55C0FB4B1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54541B-4DF5-42D9-95FD-5BF6457F9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C3D0AA-14F2-4C7C-B708-C894686B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398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9F22B3-B4B2-4CEE-998C-7352139A7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3AACFB-3AD3-4086-B337-961C43DD0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B62C70-4ADC-409D-8E0D-E1A608306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F803A2-EE15-434B-A365-B92659069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51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8CF0A0-EE91-4895-A26F-FADF05C1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6D4EA0-7C64-42AE-A486-D553FAE1A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03785E-6608-470B-ADC8-AF4E156C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17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3E1D2-135E-4796-AC4F-6A859428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1B470A-7C8C-4CCB-B763-E828A7E0C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5576B0-D75F-4669-BBBB-B5D6E5CC0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792590-77D4-4A7B-B943-B042AFAB4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95DF9F-81F2-4FAB-BF7E-535E86613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58F897-ABF8-4404-BEE0-90CE6FD0D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20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092A3-978C-4D79-B4D0-62D8C01F8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5CDA7EC-2A63-4184-8E66-F776794215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124C6B-4749-4448-BED9-9F95A74D8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2E1979-335F-4335-B8BA-45A6DBD28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D051F7-3E66-48E9-8DCA-04A5A930D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BDA047-68C1-4AB1-ADDA-D43412E61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147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1DBE33-5630-44C4-BC0B-846125D3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DCAC97-D737-40CA-8295-B1D703F11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72E2CC-ACAC-4A39-B8FD-A75FE4FD2D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E1B28-CD47-4832-B2C2-06B0A67C1F1C}" type="datetimeFigureOut">
              <a:rPr lang="ko-KR" altLang="en-US" smtClean="0"/>
              <a:t>2020-02-19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513978-9DD8-4C2F-9FC2-AC4BE866F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9F0F2A-068E-4B84-B88E-A3E73EA88C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08478-D66C-4DBC-AB12-5B7256FA5E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72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52270-60E2-4EC9-9219-9515763E0D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Webtoon Search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CC768D-40C0-46BE-A1DA-14B35BF5BA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박원영</a:t>
            </a:r>
            <a:endParaRPr lang="en-US" altLang="ko-KR"/>
          </a:p>
          <a:p>
            <a:br>
              <a:rPr lang="en-US" altLang="ko-KR" dirty="0"/>
            </a:br>
            <a:r>
              <a:rPr lang="en-US" altLang="ko-KR" dirty="0"/>
              <a:t>winter 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9140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FBEB0-1670-4B36-B2F6-894D8A38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웹 </a:t>
            </a:r>
            <a:r>
              <a:rPr lang="en-US" altLang="ko-KR" dirty="0"/>
              <a:t>front-end </a:t>
            </a:r>
            <a:r>
              <a:rPr lang="ko-KR" altLang="en-US" dirty="0"/>
              <a:t>제작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C816CF06-2129-42E1-82F1-0B1F5CBD9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057" y="1440874"/>
            <a:ext cx="6611498" cy="5417126"/>
          </a:xfrm>
        </p:spPr>
      </p:pic>
    </p:spTree>
    <p:extLst>
      <p:ext uri="{BB962C8B-B14F-4D97-AF65-F5344CB8AC3E}">
        <p14:creationId xmlns:p14="http://schemas.microsoft.com/office/powerpoint/2010/main" val="832073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FBEB0-1670-4B36-B2F6-894D8A38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웹 </a:t>
            </a:r>
            <a:r>
              <a:rPr lang="en-US" altLang="ko-KR" dirty="0"/>
              <a:t>front-end </a:t>
            </a:r>
            <a:r>
              <a:rPr lang="ko-KR" altLang="en-US" dirty="0"/>
              <a:t>제작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BCD50D85-D74B-4578-A4B2-D16D6A438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179" y="1690688"/>
            <a:ext cx="6359766" cy="5167311"/>
          </a:xfrm>
        </p:spPr>
      </p:pic>
    </p:spTree>
    <p:extLst>
      <p:ext uri="{BB962C8B-B14F-4D97-AF65-F5344CB8AC3E}">
        <p14:creationId xmlns:p14="http://schemas.microsoft.com/office/powerpoint/2010/main" val="740295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35EBFD-60EE-4EF1-B410-A2B47AB3F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주차 </a:t>
            </a:r>
            <a:r>
              <a:rPr lang="en-US" altLang="ko-KR" dirty="0"/>
              <a:t>: </a:t>
            </a:r>
            <a:r>
              <a:rPr lang="en-US" altLang="ko-KR" dirty="0" err="1"/>
              <a:t>mysql</a:t>
            </a:r>
            <a:r>
              <a:rPr lang="ko-KR" altLang="en-US" dirty="0"/>
              <a:t>을 이용하여 </a:t>
            </a:r>
            <a:r>
              <a:rPr lang="en-US" altLang="ko-KR" dirty="0"/>
              <a:t>DB </a:t>
            </a:r>
            <a:r>
              <a:rPr lang="ko-KR" altLang="en-US" dirty="0"/>
              <a:t>구축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BB5D246F-93EB-4C58-B386-F1F193DBC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33" y="2269807"/>
            <a:ext cx="8832533" cy="3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28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4216B8-E317-46C4-9BD2-39CB0522C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613FB6B4-291F-4EEF-B0C2-946C12652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1" y="1676842"/>
            <a:ext cx="6337374" cy="5181158"/>
          </a:xfrm>
        </p:spPr>
      </p:pic>
      <p:sp>
        <p:nvSpPr>
          <p:cNvPr id="6" name="액자 5">
            <a:extLst>
              <a:ext uri="{FF2B5EF4-FFF2-40B4-BE49-F238E27FC236}">
                <a16:creationId xmlns:a16="http://schemas.microsoft.com/office/drawing/2014/main" id="{09F22A54-A9E8-4BEA-8F80-225BA9657893}"/>
              </a:ext>
            </a:extLst>
          </p:cNvPr>
          <p:cNvSpPr/>
          <p:nvPr/>
        </p:nvSpPr>
        <p:spPr>
          <a:xfrm>
            <a:off x="4729162" y="5434446"/>
            <a:ext cx="1171575" cy="63731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400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6" name="내용 개체 틀 5" descr="스크린샷이(가) 표시된 사진&#10;&#10;자동 생성된 설명">
            <a:extLst>
              <a:ext uri="{FF2B5EF4-FFF2-40B4-BE49-F238E27FC236}">
                <a16:creationId xmlns:a16="http://schemas.microsoft.com/office/drawing/2014/main" id="{B6FEDB7D-8263-468A-BB5B-1B1DCAD2F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236" y="1582058"/>
            <a:ext cx="6487454" cy="5275942"/>
          </a:xfrm>
        </p:spPr>
      </p:pic>
    </p:spTree>
    <p:extLst>
      <p:ext uri="{BB962C8B-B14F-4D97-AF65-F5344CB8AC3E}">
        <p14:creationId xmlns:p14="http://schemas.microsoft.com/office/powerpoint/2010/main" val="216295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DE742C37-A354-4A85-8FC6-A1DF16445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657" y="1647096"/>
            <a:ext cx="6393209" cy="5210904"/>
          </a:xfrm>
        </p:spPr>
      </p:pic>
    </p:spTree>
    <p:extLst>
      <p:ext uri="{BB962C8B-B14F-4D97-AF65-F5344CB8AC3E}">
        <p14:creationId xmlns:p14="http://schemas.microsoft.com/office/powerpoint/2010/main" val="3128435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5" name="내용 개체 틀 4" descr="스크린샷, 앉아있는, 검은색이(가) 표시된 사진&#10;&#10;자동 생성된 설명">
            <a:extLst>
              <a:ext uri="{FF2B5EF4-FFF2-40B4-BE49-F238E27FC236}">
                <a16:creationId xmlns:a16="http://schemas.microsoft.com/office/drawing/2014/main" id="{35AE04B2-91FB-49F1-BC39-31ACB5A59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139" y="1690688"/>
            <a:ext cx="6473283" cy="5276169"/>
          </a:xfrm>
        </p:spPr>
      </p:pic>
    </p:spTree>
    <p:extLst>
      <p:ext uri="{BB962C8B-B14F-4D97-AF65-F5344CB8AC3E}">
        <p14:creationId xmlns:p14="http://schemas.microsoft.com/office/powerpoint/2010/main" val="593457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6" name="내용 개체 틀 5" descr="스크린샷이(가) 표시된 사진&#10;&#10;자동 생성된 설명">
            <a:extLst>
              <a:ext uri="{FF2B5EF4-FFF2-40B4-BE49-F238E27FC236}">
                <a16:creationId xmlns:a16="http://schemas.microsoft.com/office/drawing/2014/main" id="{CCBC2628-B765-45F1-ADF2-1DDE6709C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077" y="1825624"/>
            <a:ext cx="6154778" cy="5032375"/>
          </a:xfrm>
        </p:spPr>
      </p:pic>
    </p:spTree>
    <p:extLst>
      <p:ext uri="{BB962C8B-B14F-4D97-AF65-F5344CB8AC3E}">
        <p14:creationId xmlns:p14="http://schemas.microsoft.com/office/powerpoint/2010/main" val="1007099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E96E3A-ACBE-4747-A9F6-BA1AB923D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3A5F0657-775C-464F-A929-CBCD1C16C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057" y="1440874"/>
            <a:ext cx="6611498" cy="541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21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585DD-6CD1-485D-B74B-0A25B7B4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주차 </a:t>
            </a:r>
            <a:r>
              <a:rPr lang="en-US" altLang="ko-KR" dirty="0"/>
              <a:t>: Django</a:t>
            </a:r>
            <a:r>
              <a:rPr lang="ko-KR" altLang="en-US" dirty="0"/>
              <a:t>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 </a:t>
            </a:r>
            <a:r>
              <a:rPr lang="ko-KR" altLang="en-US" dirty="0"/>
              <a:t>연결</a:t>
            </a:r>
          </a:p>
        </p:txBody>
      </p:sp>
      <p:pic>
        <p:nvPicPr>
          <p:cNvPr id="6" name="내용 개체 틀 5" descr="스크린샷이(가) 표시된 사진&#10;&#10;자동 생성된 설명">
            <a:extLst>
              <a:ext uri="{FF2B5EF4-FFF2-40B4-BE49-F238E27FC236}">
                <a16:creationId xmlns:a16="http://schemas.microsoft.com/office/drawing/2014/main" id="{A8AA5B6F-304C-4654-8E01-FF1036A25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253" y="1825624"/>
            <a:ext cx="6193691" cy="5032375"/>
          </a:xfrm>
        </p:spPr>
      </p:pic>
    </p:spTree>
    <p:extLst>
      <p:ext uri="{BB962C8B-B14F-4D97-AF65-F5344CB8AC3E}">
        <p14:creationId xmlns:p14="http://schemas.microsoft.com/office/powerpoint/2010/main" val="1206020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805137-287A-49F3-AFB2-CE9723B9A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마일스톤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9517FB9-D72B-4D87-BE22-2120D9777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7955" y="1690688"/>
            <a:ext cx="7646112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482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A9E420-0572-4557-97CE-FC5628A7A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6ACD8-B195-428C-8168-ECDD99EB6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7296"/>
            <a:ext cx="10515600" cy="4351338"/>
          </a:xfrm>
        </p:spPr>
        <p:txBody>
          <a:bodyPr/>
          <a:lstStyle/>
          <a:p>
            <a:r>
              <a:rPr lang="ko-KR" altLang="en-US" dirty="0"/>
              <a:t>다양한 언어를 기반으로 웹에 있는 정보를 크롤링하고 </a:t>
            </a:r>
            <a:r>
              <a:rPr lang="en-US" altLang="ko-KR" dirty="0"/>
              <a:t>front-end</a:t>
            </a:r>
            <a:r>
              <a:rPr lang="ko-KR" altLang="en-US" dirty="0"/>
              <a:t>를 구축하고 </a:t>
            </a:r>
            <a:r>
              <a:rPr lang="en-US" altLang="ko-KR" dirty="0" err="1"/>
              <a:t>mysql</a:t>
            </a:r>
            <a:r>
              <a:rPr lang="ko-KR" altLang="en-US" dirty="0"/>
              <a:t>을 이용하여 </a:t>
            </a:r>
            <a:r>
              <a:rPr lang="en-US" altLang="ko-KR" dirty="0"/>
              <a:t>DB</a:t>
            </a:r>
            <a:r>
              <a:rPr lang="ko-KR" altLang="en-US" dirty="0"/>
              <a:t>를 구축한다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Django</a:t>
            </a:r>
            <a:r>
              <a:rPr lang="ko-KR" altLang="en-US" dirty="0"/>
              <a:t>를 이용하여 구축된 </a:t>
            </a:r>
            <a:r>
              <a:rPr lang="en-US" altLang="ko-KR" dirty="0"/>
              <a:t>front-end</a:t>
            </a:r>
            <a:r>
              <a:rPr lang="ko-KR" altLang="en-US" dirty="0"/>
              <a:t>와 </a:t>
            </a:r>
            <a:r>
              <a:rPr lang="en-US" altLang="ko-KR" dirty="0"/>
              <a:t>DB</a:t>
            </a:r>
            <a:r>
              <a:rPr lang="ko-KR" altLang="en-US" dirty="0"/>
              <a:t>를 연결하는 것을 목표로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333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3D7ED7-3A87-4530-A5B8-D020C8FE6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 </a:t>
            </a:r>
            <a:r>
              <a:rPr lang="en-US" altLang="ko-KR" dirty="0"/>
              <a:t>: Git </a:t>
            </a:r>
            <a:r>
              <a:rPr lang="ko-KR" altLang="en-US" dirty="0"/>
              <a:t>페이지 생성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070A29-2072-4C81-A0F9-513F8EDD4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545" y="1566140"/>
            <a:ext cx="9864437" cy="529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74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AADAD2-61ED-436B-98A6-B638EE4AF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데이터 수집 후 파일 저장</a:t>
            </a:r>
            <a:r>
              <a:rPr lang="en-US" altLang="ko-KR" dirty="0"/>
              <a:t>(csv)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D78285-4FF9-4E22-B3B7-621D90C9C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44" t="-22829" r="-357" b="20607"/>
          <a:stretch/>
        </p:blipFill>
        <p:spPr>
          <a:xfrm>
            <a:off x="2533054" y="0"/>
            <a:ext cx="7289819" cy="70104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61229F3D-B787-43A4-9CDF-154599DFAD8D}"/>
              </a:ext>
            </a:extLst>
          </p:cNvPr>
          <p:cNvSpPr/>
          <p:nvPr/>
        </p:nvSpPr>
        <p:spPr>
          <a:xfrm>
            <a:off x="3422071" y="1524000"/>
            <a:ext cx="4613564" cy="69272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액자 5">
            <a:extLst>
              <a:ext uri="{FF2B5EF4-FFF2-40B4-BE49-F238E27FC236}">
                <a16:creationId xmlns:a16="http://schemas.microsoft.com/office/drawing/2014/main" id="{2626E4A6-C25C-4F41-A3F2-F572459E54FA}"/>
              </a:ext>
            </a:extLst>
          </p:cNvPr>
          <p:cNvSpPr/>
          <p:nvPr/>
        </p:nvSpPr>
        <p:spPr>
          <a:xfrm>
            <a:off x="3422071" y="5181600"/>
            <a:ext cx="1801093" cy="942109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0C1B62-C82C-455E-92F7-B40F14E74432}"/>
              </a:ext>
            </a:extLst>
          </p:cNvPr>
          <p:cNvSpPr txBox="1"/>
          <p:nvPr/>
        </p:nvSpPr>
        <p:spPr>
          <a:xfrm>
            <a:off x="221672" y="3429000"/>
            <a:ext cx="2479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각 요일 별 웹툰들의 </a:t>
            </a:r>
            <a:r>
              <a:rPr lang="en-US" altLang="ko-KR" b="1" dirty="0" err="1"/>
              <a:t>url</a:t>
            </a:r>
            <a:r>
              <a:rPr lang="en-US" altLang="ko-KR" b="1" dirty="0"/>
              <a:t>,</a:t>
            </a:r>
            <a:r>
              <a:rPr lang="ko-KR" altLang="en-US" b="1" dirty="0"/>
              <a:t> 제목</a:t>
            </a:r>
            <a:r>
              <a:rPr lang="en-US" altLang="ko-KR" b="1" dirty="0"/>
              <a:t>, </a:t>
            </a:r>
            <a:r>
              <a:rPr lang="ko-KR" altLang="en-US" b="1" dirty="0"/>
              <a:t>작가</a:t>
            </a:r>
            <a:r>
              <a:rPr lang="en-US" altLang="ko-KR" b="1" dirty="0"/>
              <a:t>, </a:t>
            </a:r>
            <a:r>
              <a:rPr lang="ko-KR" altLang="en-US" b="1" dirty="0"/>
              <a:t>평점 등을 수집</a:t>
            </a:r>
          </a:p>
        </p:txBody>
      </p:sp>
    </p:spTree>
    <p:extLst>
      <p:ext uri="{BB962C8B-B14F-4D97-AF65-F5344CB8AC3E}">
        <p14:creationId xmlns:p14="http://schemas.microsoft.com/office/powerpoint/2010/main" val="1691010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B1184-C166-4A78-8030-3A1627B9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데이터 수집 후 파일 저장</a:t>
            </a:r>
            <a:r>
              <a:rPr lang="en-US" altLang="ko-KR" dirty="0"/>
              <a:t>(csv)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9B12B0-B431-4EE9-96E7-3F76CA3828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031"/>
          <a:stretch/>
        </p:blipFill>
        <p:spPr>
          <a:xfrm>
            <a:off x="1989496" y="1579418"/>
            <a:ext cx="8213008" cy="5278582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D459200A-144B-4DE0-9281-858E99DA492F}"/>
              </a:ext>
            </a:extLst>
          </p:cNvPr>
          <p:cNvSpPr/>
          <p:nvPr/>
        </p:nvSpPr>
        <p:spPr>
          <a:xfrm>
            <a:off x="3588326" y="3034145"/>
            <a:ext cx="2202874" cy="63731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DD1C1F-74EC-4626-908B-4AF8F5B4879D}"/>
              </a:ext>
            </a:extLst>
          </p:cNvPr>
          <p:cNvSpPr txBox="1"/>
          <p:nvPr/>
        </p:nvSpPr>
        <p:spPr>
          <a:xfrm>
            <a:off x="81757" y="3628012"/>
            <a:ext cx="2202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웹툰의 장르</a:t>
            </a:r>
            <a:r>
              <a:rPr lang="en-US" altLang="ko-KR" b="1" dirty="0"/>
              <a:t>, </a:t>
            </a:r>
            <a:r>
              <a:rPr lang="ko-KR" altLang="en-US" b="1" dirty="0"/>
              <a:t>이용가능 연령 등을 수집</a:t>
            </a:r>
          </a:p>
        </p:txBody>
      </p:sp>
    </p:spTree>
    <p:extLst>
      <p:ext uri="{BB962C8B-B14F-4D97-AF65-F5344CB8AC3E}">
        <p14:creationId xmlns:p14="http://schemas.microsoft.com/office/powerpoint/2010/main" val="1244558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868538-A951-43DA-8602-9A31CF98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데이터 수집 후 파일 저장</a:t>
            </a:r>
            <a:r>
              <a:rPr lang="en-US" altLang="ko-KR" dirty="0"/>
              <a:t>(csv)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A55B43-CF95-413E-8F61-84DA81758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414"/>
          <a:stretch/>
        </p:blipFill>
        <p:spPr>
          <a:xfrm>
            <a:off x="2706923" y="1468582"/>
            <a:ext cx="6778153" cy="5389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548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AF5CC-4ABD-420B-9111-02E0390DB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웹 </a:t>
            </a:r>
            <a:r>
              <a:rPr lang="en-US" altLang="ko-KR" dirty="0"/>
              <a:t>front-end </a:t>
            </a:r>
            <a:r>
              <a:rPr lang="ko-KR" altLang="en-US" dirty="0"/>
              <a:t>제작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13196733-17FE-48A5-849C-543CE0C29B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590" y="1690688"/>
            <a:ext cx="6273510" cy="5128945"/>
          </a:xfrm>
        </p:spPr>
      </p:pic>
    </p:spTree>
    <p:extLst>
      <p:ext uri="{BB962C8B-B14F-4D97-AF65-F5344CB8AC3E}">
        <p14:creationId xmlns:p14="http://schemas.microsoft.com/office/powerpoint/2010/main" val="1612152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FBEB0-1670-4B36-B2F6-894D8A38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 : </a:t>
            </a:r>
            <a:r>
              <a:rPr lang="ko-KR" altLang="en-US" dirty="0"/>
              <a:t>웹 </a:t>
            </a:r>
            <a:r>
              <a:rPr lang="en-US" altLang="ko-KR" dirty="0"/>
              <a:t>front-end </a:t>
            </a:r>
            <a:r>
              <a:rPr lang="ko-KR" altLang="en-US" dirty="0"/>
              <a:t>제작</a:t>
            </a:r>
          </a:p>
        </p:txBody>
      </p:sp>
      <p:pic>
        <p:nvPicPr>
          <p:cNvPr id="5" name="내용 개체 틀 4" descr="텍스트, 앉아있는, 사진, 여자이(가) 표시된 사진&#10;&#10;자동 생성된 설명">
            <a:extLst>
              <a:ext uri="{FF2B5EF4-FFF2-40B4-BE49-F238E27FC236}">
                <a16:creationId xmlns:a16="http://schemas.microsoft.com/office/drawing/2014/main" id="{3CCA8D7E-8C06-48E3-B5D4-AAC20EE0A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419" y="1611385"/>
            <a:ext cx="6457372" cy="5246615"/>
          </a:xfrm>
        </p:spPr>
      </p:pic>
    </p:spTree>
    <p:extLst>
      <p:ext uri="{BB962C8B-B14F-4D97-AF65-F5344CB8AC3E}">
        <p14:creationId xmlns:p14="http://schemas.microsoft.com/office/powerpoint/2010/main" val="3961116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192</Words>
  <Application>Microsoft Office PowerPoint</Application>
  <PresentationFormat>와이드스크린</PresentationFormat>
  <Paragraphs>28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Webtoon Search</vt:lpstr>
      <vt:lpstr>마일스톤</vt:lpstr>
      <vt:lpstr>목표</vt:lpstr>
      <vt:lpstr>1주차 : Git 페이지 생성</vt:lpstr>
      <vt:lpstr>2주차 : 데이터 수집 후 파일 저장(csv)</vt:lpstr>
      <vt:lpstr>2주차 : 데이터 수집 후 파일 저장(csv)</vt:lpstr>
      <vt:lpstr>2주차 : 데이터 수집 후 파일 저장(csv)</vt:lpstr>
      <vt:lpstr>3주차 : 웹 front-end 제작</vt:lpstr>
      <vt:lpstr>3주차 : 웹 front-end 제작</vt:lpstr>
      <vt:lpstr>3주차 : 웹 front-end 제작</vt:lpstr>
      <vt:lpstr>3주차 : 웹 front-end 제작</vt:lpstr>
      <vt:lpstr>4주차 : mysql을 이용하여 DB 구축</vt:lpstr>
      <vt:lpstr>5주차 : Django로 front-end와 DB 연결</vt:lpstr>
      <vt:lpstr>5주차 : Django로 front-end와 DB 연결</vt:lpstr>
      <vt:lpstr>5주차 : Django로 front-end와 DB 연결</vt:lpstr>
      <vt:lpstr>5주차 : Django로 front-end와 DB 연결</vt:lpstr>
      <vt:lpstr>5주차 : Django로 front-end와 DB 연결</vt:lpstr>
      <vt:lpstr>5주차 : Django로 front-end와 DB 연결</vt:lpstr>
      <vt:lpstr>5주차 : Django로 front-end와 DB 연결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Webtoon Search</dc:title>
  <dc:creator>박원영</dc:creator>
  <cp:lastModifiedBy>박원영</cp:lastModifiedBy>
  <cp:revision>7</cp:revision>
  <dcterms:created xsi:type="dcterms:W3CDTF">2020-02-18T20:35:00Z</dcterms:created>
  <dcterms:modified xsi:type="dcterms:W3CDTF">2020-02-20T00:46:06Z</dcterms:modified>
</cp:coreProperties>
</file>

<file path=docProps/thumbnail.jpeg>
</file>